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78" r:id="rId2"/>
    <p:sldId id="279" r:id="rId3"/>
    <p:sldId id="288" r:id="rId4"/>
    <p:sldId id="344" r:id="rId5"/>
    <p:sldId id="345" r:id="rId6"/>
    <p:sldId id="310" r:id="rId7"/>
    <p:sldId id="306" r:id="rId8"/>
    <p:sldId id="312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1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02" r:id="rId37"/>
  </p:sldIdLst>
  <p:sldSz cx="9144000" cy="6858000" type="screen4x3"/>
  <p:notesSz cx="6858000" cy="9144000"/>
  <p:embeddedFontLst>
    <p:embeddedFont>
      <p:font typeface="나눔고딕" pitchFamily="50" charset="-127"/>
      <p:regular r:id="rId39"/>
      <p:bold r:id="rId40"/>
    </p:embeddedFont>
    <p:embeddedFont>
      <p:font typeface="맑은 고딕" pitchFamily="50" charset="-127"/>
      <p:regular r:id="rId41"/>
      <p:bold r:id="rId42"/>
    </p:embeddedFont>
    <p:embeddedFont>
      <p:font typeface="Yoon 윤고딕 520_TT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00"/>
    <a:srgbClr val="AF9061"/>
    <a:srgbClr val="272123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8113" autoAdjust="0"/>
  </p:normalViewPr>
  <p:slideViewPr>
    <p:cSldViewPr>
      <p:cViewPr>
        <p:scale>
          <a:sx n="70" d="100"/>
          <a:sy n="70" d="100"/>
        </p:scale>
        <p:origin x="-1530" y="-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7E9C9-EB32-4E14-AD6D-248424BEE90A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11ADF-F7D4-480A-954C-6F5ED6485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8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INDEX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59" y="2767280"/>
            <a:ext cx="3333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3D Mobile RPG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656692"/>
            <a:ext cx="0" cy="5544616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659011"/>
            <a:ext cx="347246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프로젝트 팀 구성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역할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임무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배경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구성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플레이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게임 디자인</a:t>
            </a:r>
            <a: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캐릭터</a:t>
            </a: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- </a:t>
            </a:r>
            <a:r>
              <a:rPr lang="ko-KR" altLang="en-US" sz="20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en-US" altLang="ko-KR" sz="20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이슈</a:t>
            </a:r>
            <a:endParaRPr lang="en-US" altLang="ko-KR" sz="24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이정범 </a:t>
            </a:r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H.P : 010 – 5120 – 0112 / E-Mail : bum7426@naver.com</a:t>
            </a:r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0942" y="183694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1096" y="21670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3115430" cy="707886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구성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07704" y="152025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07704" y="229442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907704" y="306860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907704" y="384277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07704" y="461695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907704" y="539112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907704" y="616530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화살표 연결선 4"/>
          <p:cNvCxnSpPr>
            <a:stCxn id="2" idx="2"/>
            <a:endCxn id="35" idx="0"/>
          </p:cNvCxnSpPr>
          <p:nvPr/>
        </p:nvCxnSpPr>
        <p:spPr>
          <a:xfrm>
            <a:off x="2787213" y="2008699"/>
            <a:ext cx="0" cy="285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35" idx="2"/>
            <a:endCxn id="36" idx="0"/>
          </p:cNvCxnSpPr>
          <p:nvPr/>
        </p:nvCxnSpPr>
        <p:spPr>
          <a:xfrm>
            <a:off x="2787213" y="2782874"/>
            <a:ext cx="0" cy="285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6" idx="2"/>
            <a:endCxn id="37" idx="0"/>
          </p:cNvCxnSpPr>
          <p:nvPr/>
        </p:nvCxnSpPr>
        <p:spPr>
          <a:xfrm>
            <a:off x="2787213" y="3557049"/>
            <a:ext cx="0" cy="285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7" idx="2"/>
            <a:endCxn id="38" idx="0"/>
          </p:cNvCxnSpPr>
          <p:nvPr/>
        </p:nvCxnSpPr>
        <p:spPr>
          <a:xfrm>
            <a:off x="2787213" y="4331224"/>
            <a:ext cx="0" cy="285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8" idx="2"/>
            <a:endCxn id="39" idx="0"/>
          </p:cNvCxnSpPr>
          <p:nvPr/>
        </p:nvCxnSpPr>
        <p:spPr>
          <a:xfrm>
            <a:off x="2787213" y="5105399"/>
            <a:ext cx="0" cy="2857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9" idx="2"/>
            <a:endCxn id="40" idx="0"/>
          </p:cNvCxnSpPr>
          <p:nvPr/>
        </p:nvCxnSpPr>
        <p:spPr>
          <a:xfrm>
            <a:off x="2787213" y="5879574"/>
            <a:ext cx="0" cy="2857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2050" name="Picture 2" descr="C:\Users\TJ\Desktop\깃 저장소\bum7426\타이틀 인게임 플로우차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038" y="882386"/>
            <a:ext cx="4805449" cy="57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7464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9218" name="Picture 2" descr="검은사막 타이틀 화면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8244"/>
            <a:ext cx="5760639" cy="4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187624" y="5884530"/>
            <a:ext cx="41381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게임 실행 시 첫 등장하는 화면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시작과 종료 버튼으로 구성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1240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8244"/>
            <a:ext cx="5760639" cy="4357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187624" y="608400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타이틀 화면에서 시작 버튼 클릭 시 로그인 창 등장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516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48244"/>
            <a:ext cx="5776540" cy="43570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187624" y="5805264"/>
            <a:ext cx="7416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캐릭터의 직업과 레벨이 표시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게임 시작과 종료 버튼이 있음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0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2050" name="Picture 2" descr="디아블로 마을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8529"/>
            <a:ext cx="5760639" cy="43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5877272"/>
            <a:ext cx="7416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쿼터뷰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인칭 시점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HP/MP/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공격버튼 등의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로 구성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0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4098" name="Picture 2" descr="디아블로 퀘스트 수락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55943"/>
            <a:ext cx="5760639" cy="43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5805264"/>
            <a:ext cx="74168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NPC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와의 대화를 통해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퀘스트를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받을 수 있다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수락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거절 두 가지 선택지가 존재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0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5122" name="Picture 2" descr="디아블로 전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9137"/>
            <a:ext cx="5760639" cy="435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608400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공격 버튼을 클릭해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몬스터를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처치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0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369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플레이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84790" y="164637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타이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틀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84790" y="2219832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2793294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336675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94022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수락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451368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5087145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클리어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448244"/>
            <a:ext cx="7789167" cy="4357020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448244"/>
            <a:ext cx="0" cy="435702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59296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59296" y="6669360"/>
            <a:ext cx="7789167" cy="0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748463" y="5805264"/>
            <a:ext cx="0" cy="86409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-6741" y="2284275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2614349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pic>
        <p:nvPicPr>
          <p:cNvPr id="6146" name="Picture 2" descr="퀘스트 완료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48244"/>
            <a:ext cx="5760639" cy="43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6084004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최종 보스를 처치하면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완료라는 문구가 출력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08690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6236" y="2921169"/>
            <a:ext cx="3951528" cy="1031468"/>
            <a:chOff x="3720990" y="3152001"/>
            <a:chExt cx="1710368" cy="1031468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게임 디자인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814137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Game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04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2" descr="C:\Users\TJ\Desktop\깃 저장소\bum7426\갑옷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0500"/>
            <a:ext cx="3698811" cy="513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987675"/>
            <a:ext cx="3986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입은 남성형 캐릭터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스토리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를 진행하는 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무기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양손 대검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185cm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75kg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공격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스타일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물리 공격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타겟팅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4000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걷기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뛰기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공격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484784"/>
            <a:ext cx="129614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주인공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12160" y="2088144"/>
            <a:ext cx="2664296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중세시대 전신 갑옷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380312" y="3024248"/>
            <a:ext cx="1440160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주 캐릭터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8568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6236" y="2921169"/>
            <a:ext cx="3951528" cy="1031468"/>
            <a:chOff x="3720990" y="3152001"/>
            <a:chExt cx="1710368" cy="1031468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프로젝트 팀 구성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814137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Project Team Member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525728"/>
            <a:ext cx="3986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     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배경으로 한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인간형 캐릭터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무기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단검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70cm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45kg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공격 스타일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물리공격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3000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걷기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뛰기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공격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 descr="고블린 캐릭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05" y="1448245"/>
            <a:ext cx="3711114" cy="51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012160" y="2101792"/>
            <a:ext cx="1080120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고블린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04048" y="1484784"/>
            <a:ext cx="2232248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atin typeface="나눔고딕" pitchFamily="50" charset="-127"/>
                <a:ea typeface="나눔고딕" pitchFamily="50" charset="-127"/>
              </a:rPr>
              <a:t>몬스터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기본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5214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528331"/>
            <a:ext cx="3986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  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배경으로 한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거대 인간형 캐릭터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무기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없음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250cm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350kg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공격 스타일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물리공격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3000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걷기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뛰기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공격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12160" y="2060848"/>
            <a:ext cx="886898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설인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2" descr="F:\Projekt\52442-1-13958514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448244"/>
            <a:ext cx="3698811" cy="51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004048" y="1484784"/>
            <a:ext cx="2232248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atin typeface="나눔고딕" pitchFamily="50" charset="-127"/>
                <a:ea typeface="나눔고딕" pitchFamily="50" charset="-127"/>
              </a:rPr>
              <a:t>몬스터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기본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5990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988840"/>
            <a:ext cx="3986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     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배경으로 한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거대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동물형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캐릭터</a:t>
            </a: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                      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위해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처치해야 하는 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무기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없음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크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10m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t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공격 스타일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물리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마법공격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10000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날개짓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불 뿜기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12160" y="2060848"/>
            <a:ext cx="1080120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드래곤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04048" y="1484784"/>
            <a:ext cx="2232248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latin typeface="나눔고딕" pitchFamily="50" charset="-127"/>
                <a:ea typeface="나눔고딕" pitchFamily="50" charset="-127"/>
              </a:rPr>
              <a:t>몬스터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보스</a:t>
            </a: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Picture 2" descr="드래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05" y="1448244"/>
            <a:ext cx="3711114" cy="514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292080" y="2996952"/>
            <a:ext cx="1728192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완료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76256" y="3429000"/>
            <a:ext cx="1728192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최종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몬스터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870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628800"/>
            <a:ext cx="39868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              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중년 남성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/>
              <a:t>게임의       </a:t>
            </a:r>
            <a:r>
              <a:rPr lang="ko-KR" altLang="en-US" sz="2000" b="1" dirty="0" smtClean="0"/>
              <a:t>  </a:t>
            </a:r>
            <a:r>
              <a:rPr lang="ko-KR" altLang="en-US" sz="2000" dirty="0" smtClean="0"/>
              <a:t>을 알리는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를 의뢰하는 인물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168cm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65kg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2500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484784"/>
            <a:ext cx="237626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NPC –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마을 촌장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12160" y="2204864"/>
            <a:ext cx="1728192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호방한 이미지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448244"/>
            <a:ext cx="3698811" cy="253504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83290"/>
            <a:ext cx="3698810" cy="261406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156176" y="2645694"/>
            <a:ext cx="720080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시작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92080" y="3068960"/>
            <a:ext cx="900100" cy="351258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퀘스트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5659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628800"/>
            <a:ext cx="39868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연약해 보이는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마른 체형의 젊은 여성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주인공의 무기 수리 및 강화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163cm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48kg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2500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망치질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484784"/>
            <a:ext cx="237626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NPC –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대장 장이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520252"/>
            <a:ext cx="3554795" cy="49330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6667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캐릭터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05637" y="1628800"/>
            <a:ext cx="39868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이국적인 분위기를 가진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         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젊은 남성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각종 아이템 거래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키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175cm  /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몸무게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70kg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카운터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2500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개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애니메이션 종류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기본 자세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04048" y="1484784"/>
            <a:ext cx="237626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NPC –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무역 상인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" y="1448244"/>
            <a:ext cx="3612703" cy="51491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6183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 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D:\LEEJUNGBUM\0804\기획서캐릭터선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376236"/>
            <a:ext cx="5760639" cy="52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9473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 descr="D:\LEEJUNGBUM\0803\project_ingame2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4948"/>
            <a:ext cx="5760639" cy="52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2930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082552" y="1414173"/>
            <a:ext cx="2775712" cy="4248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캐릭터명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en-US" altLang="ko-KR" b="1" dirty="0" smtClean="0"/>
              <a:t>LV</a:t>
            </a:r>
            <a:endParaRPr lang="en-US" altLang="ko-KR" b="1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 smtClean="0"/>
              <a:t>캐릭터 모습</a:t>
            </a:r>
            <a:endParaRPr lang="ko-KR" altLang="en-US" b="1" dirty="0"/>
          </a:p>
        </p:txBody>
      </p:sp>
      <p:sp>
        <p:nvSpPr>
          <p:cNvPr id="75" name="직사각형 74"/>
          <p:cNvSpPr/>
          <p:nvPr/>
        </p:nvSpPr>
        <p:spPr>
          <a:xfrm>
            <a:off x="5890864" y="1414173"/>
            <a:ext cx="2775712" cy="42484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캐릭터 </a:t>
            </a:r>
            <a:r>
              <a:rPr lang="ko-KR" altLang="en-US" b="1" dirty="0" err="1" smtClean="0"/>
              <a:t>능력치</a:t>
            </a:r>
            <a:endParaRPr lang="ko-KR" altLang="en-US" b="1" dirty="0"/>
          </a:p>
        </p:txBody>
      </p:sp>
      <p:sp>
        <p:nvSpPr>
          <p:cNvPr id="76" name="타원 75"/>
          <p:cNvSpPr/>
          <p:nvPr/>
        </p:nvSpPr>
        <p:spPr>
          <a:xfrm>
            <a:off x="4117604" y="2098111"/>
            <a:ext cx="624535" cy="6480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4117604" y="2746183"/>
            <a:ext cx="624535" cy="900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4760322" y="2746183"/>
            <a:ext cx="482469" cy="2521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611598" y="2746183"/>
            <a:ext cx="482469" cy="2521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 rot="5400000">
            <a:off x="3699550" y="4081697"/>
            <a:ext cx="1046680" cy="243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 rot="5400000">
            <a:off x="4105572" y="4081697"/>
            <a:ext cx="1046680" cy="243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095628" y="1918229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3095628" y="2422285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3095628" y="2926341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템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3095628" y="3430397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3095628" y="3934453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록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5399884" y="1918229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/>
          <p:cNvSpPr/>
          <p:nvPr/>
        </p:nvSpPr>
        <p:spPr>
          <a:xfrm>
            <a:off x="5399884" y="2422147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5399884" y="2926203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5399884" y="3430259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5399884" y="3934315"/>
            <a:ext cx="346964" cy="36004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084052" y="5661248"/>
            <a:ext cx="555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창 크기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800px * 600px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아이템 이미지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50px * 50px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캐릭터 사이즈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250px * 450px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7606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96748" y="1405978"/>
            <a:ext cx="5751715" cy="3960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140763" y="1628800"/>
            <a:ext cx="1601655" cy="352159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목록</a:t>
            </a:r>
            <a:endParaRPr lang="ko-KR" altLang="en-US" b="1" dirty="0"/>
          </a:p>
        </p:txBody>
      </p:sp>
      <p:sp>
        <p:nvSpPr>
          <p:cNvPr id="41" name="직사각형 40"/>
          <p:cNvSpPr/>
          <p:nvPr/>
        </p:nvSpPr>
        <p:spPr>
          <a:xfrm>
            <a:off x="4877012" y="1628800"/>
            <a:ext cx="3741407" cy="8640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설명</a:t>
            </a:r>
            <a:endParaRPr lang="ko-KR" altLang="en-US" b="1" dirty="0"/>
          </a:p>
        </p:txBody>
      </p:sp>
      <p:sp>
        <p:nvSpPr>
          <p:cNvPr id="42" name="직사각형 41"/>
          <p:cNvSpPr/>
          <p:nvPr/>
        </p:nvSpPr>
        <p:spPr>
          <a:xfrm>
            <a:off x="4877011" y="2675599"/>
            <a:ext cx="3741407" cy="8640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목표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4853879" y="3722398"/>
            <a:ext cx="3741407" cy="86409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보상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7452320" y="4767946"/>
            <a:ext cx="1142966" cy="3824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포기하기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084052" y="5397023"/>
            <a:ext cx="555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창 크기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700px * 450px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목록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215px * 400px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설명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목표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보상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400px * 100px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포기하기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125px * 50px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8888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99592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309396"/>
              </p:ext>
            </p:extLst>
          </p:nvPr>
        </p:nvGraphicFramePr>
        <p:xfrm>
          <a:off x="1259632" y="1563806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이정범 </a:t>
                      </a:r>
                      <a:r>
                        <a:rPr lang="en-US" altLang="ko-KR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팀장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프로그래머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게임의 전반적인 구조 개발</a:t>
                      </a:r>
                      <a:r>
                        <a:rPr lang="en-US" altLang="ko-KR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/>
                      </a:r>
                      <a:br>
                        <a:rPr lang="en-US" altLang="ko-KR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</a:br>
                      <a:r>
                        <a:rPr lang="en-US" altLang="ko-KR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-</a:t>
                      </a:r>
                      <a:r>
                        <a:rPr lang="en-US" altLang="ko-KR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2400" b="1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인게임</a:t>
                      </a:r>
                      <a:r>
                        <a:rPr lang="ko-KR" altLang="en-US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br>
                        <a:rPr lang="en-US" altLang="ko-KR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</a:br>
                      <a:r>
                        <a:rPr lang="en-US" altLang="ko-KR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캐릭터 행동 개발</a:t>
                      </a:r>
                      <a:endParaRPr lang="ko-KR" altLang="en-US" sz="24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22658"/>
              </p:ext>
            </p:extLst>
          </p:nvPr>
        </p:nvGraphicFramePr>
        <p:xfrm>
          <a:off x="1259632" y="4149080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한원식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프로그래머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환경설정 개발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아이템 </a:t>
                      </a:r>
                      <a:r>
                        <a:rPr lang="en-US" altLang="ko-KR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DB </a:t>
                      </a: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구축</a:t>
                      </a:r>
                      <a:endParaRPr lang="ko-KR" altLang="en-US" sz="24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팀원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역할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56060" y="1484784"/>
            <a:ext cx="5448388" cy="3960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419872" y="1740439"/>
            <a:ext cx="1147028" cy="4320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사운드</a:t>
            </a:r>
            <a:endParaRPr lang="ko-KR" altLang="en-US" b="1" dirty="0"/>
          </a:p>
        </p:txBody>
      </p:sp>
      <p:sp>
        <p:nvSpPr>
          <p:cNvPr id="35" name="직사각형 34"/>
          <p:cNvSpPr/>
          <p:nvPr/>
        </p:nvSpPr>
        <p:spPr>
          <a:xfrm>
            <a:off x="5294630" y="1740439"/>
            <a:ext cx="1147028" cy="4320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게임설정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7169388" y="1740439"/>
            <a:ext cx="1147028" cy="4320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게임정보</a:t>
            </a:r>
            <a:endParaRPr lang="ko-KR" altLang="en-US" b="1" dirty="0"/>
          </a:p>
        </p:txBody>
      </p:sp>
      <p:sp>
        <p:nvSpPr>
          <p:cNvPr id="41" name="직사각형 40"/>
          <p:cNvSpPr/>
          <p:nvPr/>
        </p:nvSpPr>
        <p:spPr>
          <a:xfrm>
            <a:off x="3445602" y="2388511"/>
            <a:ext cx="4874872" cy="28083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여러 설정들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84052" y="5530006"/>
            <a:ext cx="5559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창 크기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400px * 450px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사운드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게임설정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게임정보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100px * 50px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설정 목록 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330px * 330px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3927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2" descr="검은 사막 마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388778"/>
            <a:ext cx="5760638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940036" y="5373216"/>
            <a:ext cx="5880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마을 중앙에 고성이 있고 외벽이 둘러쳐진 중세시대 마을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폐허가 되어 낡고 전반적으로 활기 없는 분위기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크기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40M * 40M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성 크기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8M * 8M * 10M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5266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995936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-6741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45"/>
          <p:cNvSpPr/>
          <p:nvPr/>
        </p:nvSpPr>
        <p:spPr>
          <a:xfrm rot="5400000">
            <a:off x="7052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7" y="692696"/>
            <a:ext cx="496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디자인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err="1" smtClean="0">
                <a:latin typeface="나눔고딕" pitchFamily="50" charset="-127"/>
                <a:ea typeface="나눔고딕" pitchFamily="50" charset="-127"/>
              </a:rPr>
              <a:t>인게임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4790" y="2327479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인게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4790" y="3026158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</a:t>
            </a: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정보창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84790" y="3724837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퀘스트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84790" y="4423516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환경 설정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9296" y="1376236"/>
            <a:ext cx="7789167" cy="5221116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987824" y="1376236"/>
            <a:ext cx="0" cy="5221116"/>
          </a:xfrm>
          <a:prstGeom prst="line">
            <a:avLst/>
          </a:prstGeom>
          <a:ln w="6350">
            <a:solidFill>
              <a:srgbClr val="AF90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1084790" y="5122195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마을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84790" y="5820873"/>
            <a:ext cx="1759018" cy="488447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던젼</a:t>
            </a: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지형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4790" y="1628800"/>
            <a:ext cx="1759018" cy="488447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캐릭터 선택창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40036" y="5530006"/>
            <a:ext cx="58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구조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일자형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지형의 고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·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저차는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없음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분위기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폐허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어둡고 음산함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왼쪽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입구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오른쪽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보스 출현 스테이지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38" y="1422796"/>
            <a:ext cx="5609318" cy="3943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2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6236" y="2921169"/>
            <a:ext cx="3951528" cy="1031468"/>
            <a:chOff x="3720990" y="3152001"/>
            <a:chExt cx="1710368" cy="1031468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  </a:t>
              </a:r>
              <a:r>
                <a:rPr lang="ko-KR" altLang="en-US" sz="3000" b="1" dirty="0" err="1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슈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814137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Issue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7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65212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이슈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프로그램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623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65212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134817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6782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이슈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그래픽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31305" y="1448244"/>
            <a:ext cx="7789167" cy="5149108"/>
          </a:xfrm>
          <a:prstGeom prst="rect">
            <a:avLst/>
          </a:prstGeom>
          <a:noFill/>
          <a:ln w="6350">
            <a:solidFill>
              <a:srgbClr val="AF9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18820" y="1556792"/>
            <a:ext cx="7601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캐릭터의 많은 </a:t>
            </a:r>
            <a:r>
              <a:rPr lang="ko-KR" altLang="en-US" sz="28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 수로 인해 과부하 예상</a:t>
            </a:r>
            <a:endParaRPr lang="en-US" altLang="ko-KR" sz="28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19672" y="2132856"/>
            <a:ext cx="6768752" cy="619125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해결책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캐릭터 단순화 작업 후 </a:t>
            </a:r>
            <a:r>
              <a:rPr lang="ko-KR" altLang="en-US" sz="2400" b="1" dirty="0" err="1" smtClean="0">
                <a:latin typeface="나눔고딕" pitchFamily="50" charset="-127"/>
                <a:ea typeface="나눔고딕" pitchFamily="50" charset="-127"/>
              </a:rPr>
              <a:t>폴리곤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</a:rPr>
              <a:t> 개수 줄임</a:t>
            </a:r>
            <a:endParaRPr lang="ko-KR" altLang="en-US" sz="2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27514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2852936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더 </a:t>
            </a:r>
            <a:r>
              <a:rPr lang="ko-KR" altLang="en-US" sz="14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조은</a:t>
            </a:r>
            <a:r>
              <a:rPr lang="en-US" altLang="ko-KR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|  </a:t>
            </a:r>
            <a:r>
              <a:rPr lang="ko-KR" altLang="en-US" sz="14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 프로젝트</a:t>
            </a:r>
            <a:endParaRPr lang="en-US" altLang="ko-KR" sz="1400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3D Mobile RPG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99592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805842"/>
              </p:ext>
            </p:extLst>
          </p:nvPr>
        </p:nvGraphicFramePr>
        <p:xfrm>
          <a:off x="1259632" y="1563806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임경원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게임 그래픽 개발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캐릭터 모델링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맵</a:t>
                      </a: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 디자인 및 제작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192511"/>
              </p:ext>
            </p:extLst>
          </p:nvPr>
        </p:nvGraphicFramePr>
        <p:xfrm>
          <a:off x="1259632" y="4149080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오한별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게임 그래픽 개발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몬스터</a:t>
                      </a: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 모델링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err="1" smtClean="0">
                          <a:latin typeface="나눔고딕" pitchFamily="50" charset="-127"/>
                          <a:ea typeface="나눔고딕" pitchFamily="50" charset="-127"/>
                        </a:rPr>
                        <a:t>인게임</a:t>
                      </a: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디자인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endParaRPr lang="ko-KR" altLang="en-US" sz="20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팀원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역할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68779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899592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85703"/>
              </p:ext>
            </p:extLst>
          </p:nvPr>
        </p:nvGraphicFramePr>
        <p:xfrm>
          <a:off x="1259632" y="1563806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박병수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게임 기획서 제작</a:t>
                      </a:r>
                      <a:endParaRPr lang="en-US" altLang="ko-KR" sz="2400" b="1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일정 관리</a:t>
                      </a:r>
                      <a:endParaRPr lang="ko-KR" altLang="en-US" sz="24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99662"/>
              </p:ext>
            </p:extLst>
          </p:nvPr>
        </p:nvGraphicFramePr>
        <p:xfrm>
          <a:off x="1259632" y="4149080"/>
          <a:ext cx="7272808" cy="2283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808"/>
              </a:tblGrid>
              <a:tr h="3807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>
                          <a:solidFill>
                            <a:schemeClr val="bg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권세현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rgbClr val="FDA800"/>
                    </a:solidFill>
                  </a:tcPr>
                </a:tc>
              </a:tr>
              <a:tr h="1765428">
                <a:tc>
                  <a:txBody>
                    <a:bodyPr/>
                    <a:lstStyle/>
                    <a:p>
                      <a:pPr marL="342900" indent="-342900" latinLnBrk="1">
                        <a:buFont typeface="Wingdings" pitchFamily="2" charset="2"/>
                        <a:buChar char="Ø"/>
                      </a:pPr>
                      <a:r>
                        <a:rPr lang="ko-KR" altLang="en-US" sz="24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캐릭터 애니메이션 구현</a:t>
                      </a:r>
                      <a:r>
                        <a:rPr lang="ko-KR" altLang="en-US" sz="2400" b="1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작업</a:t>
                      </a:r>
                      <a:endParaRPr lang="ko-KR" altLang="en-US" sz="24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팀원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역할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5156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899592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-9283" y="1348171"/>
            <a:ext cx="834325" cy="424645"/>
            <a:chOff x="-9283" y="886789"/>
            <a:chExt cx="834325" cy="424645"/>
          </a:xfrm>
        </p:grpSpPr>
        <p:sp>
          <p:nvSpPr>
            <p:cNvPr id="21" name="직사각형 20"/>
            <p:cNvSpPr/>
            <p:nvPr/>
          </p:nvSpPr>
          <p:spPr>
            <a:xfrm>
              <a:off x="-9283" y="886789"/>
              <a:ext cx="834325" cy="343501"/>
            </a:xfrm>
            <a:prstGeom prst="rect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5400000">
              <a:off x="702755" y="1216863"/>
              <a:ext cx="81142" cy="108000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팀원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 일정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400582"/>
            <a:ext cx="7848872" cy="519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95262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6236" y="2921169"/>
            <a:ext cx="3951528" cy="1031468"/>
            <a:chOff x="3720990" y="3152001"/>
            <a:chExt cx="1710368" cy="1031468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게임 소개</a:t>
              </a:r>
              <a:endPara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814137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Game Introduce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62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디아블로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58797"/>
            <a:ext cx="3024336" cy="3910363"/>
          </a:xfrm>
          <a:prstGeom prst="rect">
            <a:avLst/>
          </a:prstGeom>
          <a:noFill/>
          <a:effectLst>
            <a:glow rad="101600">
              <a:schemeClr val="accent1">
                <a:alpha val="40000"/>
              </a:schemeClr>
            </a:glow>
            <a:outerShdw blurRad="546100" dist="50800" dir="5400000" sx="103000" sy="103000" algn="ctr" rotWithShape="0">
              <a:schemeClr val="accent5">
                <a:lumMod val="60000"/>
                <a:lumOff val="40000"/>
              </a:schemeClr>
            </a:outerShdw>
            <a:reflection stA="82000" endPos="4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1628800"/>
            <a:ext cx="770485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참고 게임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en-US" altLang="ko-KR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장르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3D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기반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쿼터뷰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형식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인칭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그래픽 스타일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실사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플랫폼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PC &amp; Mobile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조작법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가상패드를 이용한 이동과 공격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사용 패턴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b="1" dirty="0" err="1" smtClean="0">
                <a:latin typeface="나눔고딕" pitchFamily="50" charset="-127"/>
                <a:ea typeface="나눔고딕" pitchFamily="50" charset="-127"/>
              </a:rPr>
              <a:t>싱글턴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환경설정 사운드 개발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상태패턴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무기 객체를 하나의 객체로 관리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사용 언어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C / C++ / C#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사용 프로그램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Unity / 3D MAX / </a:t>
            </a:r>
            <a:r>
              <a:rPr lang="en-US" altLang="ko-KR" sz="2000" dirty="0" err="1" smtClean="0">
                <a:latin typeface="나눔고딕" pitchFamily="50" charset="-127"/>
                <a:ea typeface="나눔고딕" pitchFamily="50" charset="-127"/>
              </a:rPr>
              <a:t>Git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Hub /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반디캠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포토샵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97417" y="1722512"/>
            <a:ext cx="1098703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DIABLO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44394" y="2179712"/>
            <a:ext cx="707726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RPG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16930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2411760" y="0"/>
            <a:ext cx="1224136" cy="54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134817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67824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5097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692696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소개 </a:t>
            </a:r>
            <a:r>
              <a:rPr lang="en-US" altLang="ko-KR" sz="30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3000" b="1" dirty="0" smtClean="0">
                <a:latin typeface="나눔고딕" pitchFamily="50" charset="-127"/>
                <a:ea typeface="나눔고딕" pitchFamily="50" charset="-127"/>
              </a:rPr>
              <a:t>배경</a:t>
            </a:r>
            <a:endParaRPr lang="ko-KR" altLang="en-US" sz="3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4008" y="1628800"/>
            <a:ext cx="4499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배경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외벽으로 둘러 쌓인 폐허가 된 마을과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중앙부에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폐허가 된 마을이 배경이므로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전체적으로</a:t>
            </a:r>
            <a:endParaRPr lang="en-US" altLang="ko-KR" sz="20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43608" y="1628800"/>
            <a:ext cx="3494673" cy="4523349"/>
            <a:chOff x="5397807" y="1497939"/>
            <a:chExt cx="3494673" cy="452334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808" y="1497939"/>
              <a:ext cx="3494672" cy="2369686"/>
            </a:xfrm>
            <a:prstGeom prst="rect">
              <a:avLst/>
            </a:prstGeom>
            <a:ln w="31750" cap="rnd" cmpd="sng">
              <a:solidFill>
                <a:schemeClr val="accent6">
                  <a:lumMod val="75000"/>
                </a:schemeClr>
              </a:solidFill>
              <a:round/>
            </a:ln>
          </p:spPr>
        </p:pic>
        <p:pic>
          <p:nvPicPr>
            <p:cNvPr id="20" name="Picture 2" descr="검은 사막 마을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807" y="3627026"/>
              <a:ext cx="3494673" cy="2394262"/>
            </a:xfrm>
            <a:prstGeom prst="rect">
              <a:avLst/>
            </a:prstGeom>
            <a:noFill/>
            <a:ln w="31750" cap="rnd" cmpd="sng">
              <a:solidFill>
                <a:schemeClr val="accent6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직사각형 28"/>
          <p:cNvSpPr/>
          <p:nvPr/>
        </p:nvSpPr>
        <p:spPr>
          <a:xfrm>
            <a:off x="5796136" y="1700808"/>
            <a:ext cx="129614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중세시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대</a:t>
            </a:r>
            <a:endParaRPr lang="ko-KR" altLang="en-US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84168" y="2600528"/>
            <a:ext cx="2592288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게임의 주 무대가 되는 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76056" y="3115816"/>
            <a:ext cx="2016224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낡은 고성이 존재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300192" y="3979912"/>
            <a:ext cx="2520280" cy="457200"/>
          </a:xfrm>
          <a:prstGeom prst="rect">
            <a:avLst/>
          </a:prstGeom>
          <a:solidFill>
            <a:srgbClr val="FDA8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어둡고 삭막한 분위기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705" y="2266889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Yoon 윤고딕 520_TT" pitchFamily="18" charset="-127"/>
                <a:ea typeface="Yoon 윤고딕 520_TT" pitchFamily="18" charset="-127"/>
              </a:rPr>
              <a:t>04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43608" y="142764"/>
            <a:ext cx="96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Team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31802" y="35042"/>
            <a:ext cx="965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Introduce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19996" y="35042"/>
            <a:ext cx="11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Game</a:t>
            </a:r>
            <a:b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</a:br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Design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09494" y="142764"/>
            <a:ext cx="1166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 pitchFamily="18" charset="-127"/>
                <a:ea typeface="Yoon 윤고딕 520_TT" pitchFamily="18" charset="-127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41774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916</Words>
  <Application>Microsoft Office PowerPoint</Application>
  <PresentationFormat>화면 슬라이드 쇼(4:3)</PresentationFormat>
  <Paragraphs>519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굴림</vt:lpstr>
      <vt:lpstr>Arial</vt:lpstr>
      <vt:lpstr>나눔고딕</vt:lpstr>
      <vt:lpstr>맑은 고딕</vt:lpstr>
      <vt:lpstr>Yoon 윤고딕 520_TT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TJ</cp:lastModifiedBy>
  <cp:revision>122</cp:revision>
  <dcterms:created xsi:type="dcterms:W3CDTF">2013-09-05T09:43:46Z</dcterms:created>
  <dcterms:modified xsi:type="dcterms:W3CDTF">2016-12-15T06:33:13Z</dcterms:modified>
</cp:coreProperties>
</file>